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C794-E0A0-448F-B05D-9B483B1164A9}" type="datetimeFigureOut">
              <a:rPr lang="es-ES" smtClean="0"/>
              <a:t>21/04/2016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246F-4241-406E-A977-79F5A65277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9933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C794-E0A0-448F-B05D-9B483B1164A9}" type="datetimeFigureOut">
              <a:rPr lang="es-ES" smtClean="0"/>
              <a:t>21/04/2016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246F-4241-406E-A977-79F5A65277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488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C794-E0A0-448F-B05D-9B483B1164A9}" type="datetimeFigureOut">
              <a:rPr lang="es-ES" smtClean="0"/>
              <a:t>21/04/2016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246F-4241-406E-A977-79F5A65277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9015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C794-E0A0-448F-B05D-9B483B1164A9}" type="datetimeFigureOut">
              <a:rPr lang="es-ES" smtClean="0"/>
              <a:t>21/04/2016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246F-4241-406E-A977-79F5A65277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5625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C794-E0A0-448F-B05D-9B483B1164A9}" type="datetimeFigureOut">
              <a:rPr lang="es-ES" smtClean="0"/>
              <a:t>21/04/2016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246F-4241-406E-A977-79F5A65277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228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C794-E0A0-448F-B05D-9B483B1164A9}" type="datetimeFigureOut">
              <a:rPr lang="es-ES" smtClean="0"/>
              <a:t>21/04/2016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246F-4241-406E-A977-79F5A65277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6122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C794-E0A0-448F-B05D-9B483B1164A9}" type="datetimeFigureOut">
              <a:rPr lang="es-ES" smtClean="0"/>
              <a:t>21/04/2016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246F-4241-406E-A977-79F5A65277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5716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C794-E0A0-448F-B05D-9B483B1164A9}" type="datetimeFigureOut">
              <a:rPr lang="es-ES" smtClean="0"/>
              <a:t>21/04/2016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246F-4241-406E-A977-79F5A65277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9383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C794-E0A0-448F-B05D-9B483B1164A9}" type="datetimeFigureOut">
              <a:rPr lang="es-ES" smtClean="0"/>
              <a:t>21/04/2016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246F-4241-406E-A977-79F5A65277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034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C794-E0A0-448F-B05D-9B483B1164A9}" type="datetimeFigureOut">
              <a:rPr lang="es-ES" smtClean="0"/>
              <a:t>21/04/2016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246F-4241-406E-A977-79F5A65277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479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C794-E0A0-448F-B05D-9B483B1164A9}" type="datetimeFigureOut">
              <a:rPr lang="es-ES" smtClean="0"/>
              <a:t>21/04/2016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E246F-4241-406E-A977-79F5A65277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5535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5C794-E0A0-448F-B05D-9B483B1164A9}" type="datetimeFigureOut">
              <a:rPr lang="es-ES" smtClean="0"/>
              <a:t>21/04/2016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E246F-4241-406E-A977-79F5A65277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483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001" y="261000"/>
            <a:ext cx="9503999" cy="63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4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001" y="261000"/>
            <a:ext cx="9503999" cy="63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9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001" y="261000"/>
            <a:ext cx="9503999" cy="63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5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001" y="261000"/>
            <a:ext cx="9503999" cy="63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9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001" y="261000"/>
            <a:ext cx="9503999" cy="63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9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001" y="261000"/>
            <a:ext cx="9503999" cy="63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6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001" y="261000"/>
            <a:ext cx="9503999" cy="63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0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001" y="261000"/>
            <a:ext cx="9503999" cy="63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7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001" y="261000"/>
            <a:ext cx="9503999" cy="63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1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001" y="261000"/>
            <a:ext cx="9503999" cy="63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9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001" y="261000"/>
            <a:ext cx="9503999" cy="63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001" y="261000"/>
            <a:ext cx="9503999" cy="63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3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001" y="261000"/>
            <a:ext cx="9503999" cy="63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0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001" y="261000"/>
            <a:ext cx="9503999" cy="63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001" y="261000"/>
            <a:ext cx="9503999" cy="63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3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001" y="261000"/>
            <a:ext cx="9503999" cy="63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2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01" y="423000"/>
            <a:ext cx="9017999" cy="60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5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001" y="261000"/>
            <a:ext cx="9503999" cy="63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3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001" y="261000"/>
            <a:ext cx="9503999" cy="63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2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Panorámica</PresentationFormat>
  <Paragraphs>0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3</cp:revision>
  <dcterms:created xsi:type="dcterms:W3CDTF">2016-04-21T10:00:38Z</dcterms:created>
  <dcterms:modified xsi:type="dcterms:W3CDTF">2016-04-21T10:09:47Z</dcterms:modified>
</cp:coreProperties>
</file>